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3"/>
    <p:sldId id="1140" r:id="rId4"/>
    <p:sldId id="1150" r:id="rId5"/>
    <p:sldId id="1142" r:id="rId6"/>
    <p:sldId id="1143" r:id="rId7"/>
    <p:sldId id="1144" r:id="rId8"/>
    <p:sldId id="1145" r:id="rId9"/>
    <p:sldId id="1146" r:id="rId10"/>
    <p:sldId id="1147" r:id="rId11"/>
    <p:sldId id="1148" r:id="rId12"/>
    <p:sldId id="1149" r:id="rId13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F3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932430"/>
          </a:xfrm>
        </p:spPr>
        <p:txBody>
          <a:bodyPr/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right order of the following events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Dickon pushed the wheelchair across the lawn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Colin told Mary and Dickon he would get well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Colin was carried downstairs and put in his wheelchair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Mary moved the ivy branch and showed them the door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Colin was excited to see trees and flowers in the garden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2882900" algn="l"/>
                <a:tab pos="5851525" algn="l"/>
                <a:tab pos="7376795" algn="l"/>
                <a:tab pos="856932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c-a-d-e-b	B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c-d-b-a-e	C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a-d-e-c-b		D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a-c-b-e-d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43905" y="801865"/>
            <a:ext cx="3154815" cy="41899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48407" y="724933"/>
            <a:ext cx="388248" cy="463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 dirty="0"/>
              <a:t>A</a:t>
            </a:r>
            <a:endParaRPr lang="zh-CN" altLang="en-US" sz="2200" dirty="0"/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360854" y="3602229"/>
            <a:ext cx="11485848" cy="2491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事件排序题。根据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next day, a strong servant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仆人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carried Colin downstairs and put him in his </a:t>
            </a:r>
            <a:r>
              <a:rPr lang="en-US" altLang="zh-CN" sz="2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wheelchair.”“Dickon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pushed the wheelchair slowly and carefully. Mary walked next to it. They went across the lawn to the long road near the </a:t>
            </a:r>
            <a:r>
              <a:rPr lang="en-US" altLang="zh-CN" sz="2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wall.”“Mary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moved the ivy branch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常春藤枝条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‘Here is the door. Dickon, push him in—push him in quickly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’”“He looked different. His face was pink, not white.”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“‘Mary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Dickon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200" b="1" u="sng" dirty="0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going to get well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故事发展的正确顺序为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c-a-d-e-b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did Colin say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had fun visiting his new friends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felt hopeful in the lively garden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found a special plant for his illness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could walk around the garden himself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5933" y="84685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4"/>
          <p:cNvSpPr txBox="1"/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I’m going to live forever and ever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科林在秘密花园里感到了希望。故选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10661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摘自《秘密花园》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讲述了科林和朋友玛丽以及迪肯进入了神奇的秘密花园的故事。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54" y="1124744"/>
            <a:ext cx="11485848" cy="1453905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3928" y="2846923"/>
            <a:ext cx="1651000" cy="403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12825"/>
            <a:ext cx="11485848" cy="2792239"/>
          </a:xfrm>
          <a:solidFill>
            <a:srgbClr val="DFF3FC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赏析能力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环境描写的作用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花园的生机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新叶、花朵、阳光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象征希望与新生。 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人物情感变化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科林从苍白虚弱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到面色红润、充满希望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pink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forever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的转变。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象征手法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秘密花园代表生命的复苏与心灵的治愈。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素养考向.eps" descr="id:214748749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1273787"/>
            <a:ext cx="2231775" cy="4373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 went to see Colin the next morning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looked sad and tired and his face was white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Mary knew that this was the moment to tell him everything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 I trust you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Mary asked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“Yes—yes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whispered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“Dickon is coming to see you tomorrow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also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found the door into the secret garden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Colin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eyes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grew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bigger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bigger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 went on, “Colin, we’re going to take you there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day, a strong servant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仆人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carried Colin downstairs and put him in his wheelchair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Dickon was waiting for him outside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Dickon pushed the wheelchair slowly and carefully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Mary walked next to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went across the lawn to the long road near the wall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is where I walked up and down looking for the door,” whispered Mary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walked a bit further, and then Mary whispered again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“The robin flew over the wall here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there,” she said, pointing under a big bush in the flower bed, “is where I found the key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Dickon stopped pushing the chair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look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Mary moved the ivy branch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常春藤枝条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“Here is the door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Dickon, push him in—push him in quickly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they were inside the garden, Colin looked round and round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saw the walls and the earth and the trees with their new green leaves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grass under the trees there were flowers—gold and purple and white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trees were covered in pink and white flowers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sun was warm on his face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Mary and Dickon looked at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looked different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face was pink, not white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Dickon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going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Colin suddenly cried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“And I’m going to live forever and ever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Dickon pushed his wheelchair slowly round and round the garden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often stopped to show Colin something—green buds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嫩芽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feather, an empty eggshell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 going to come back tomorrow, and the day after, and the day after,” said Colin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underlined sentence in Paragraph 5 shows that Colin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glad to see Mary again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afraid of meeting Dickon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tired and didn’t feel well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interested in the secret garden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8643" y="872427"/>
            <a:ext cx="3268981" cy="47777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18644" y="829437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D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07707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“Dickon is coming to see you tomorrow. And also ... I ... I found the door into the secret garden.”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科林对听到的消息感到惊奇并对秘密花园感兴趣。故选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did Mary find the key to the secret garden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33645" algn="l"/>
                <a:tab pos="6861175" algn="l"/>
                <a:tab pos="7376795" algn="l"/>
                <a:tab pos="9617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a long road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wheelchair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33645" algn="l"/>
                <a:tab pos="6861175" algn="l"/>
                <a:tab pos="7376795" algn="l"/>
                <a:tab pos="9617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Under a big bush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Behind the ivy branch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3242" y="84685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334566" y="242088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said, pointing under a big bush in the flower bed. ‘is where I found the key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是在花坛里的一个大灌木丛下找到了钥匙。故选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3773</Words>
  <Application>WPS 演示</Application>
  <PresentationFormat>自定义</PresentationFormat>
  <Paragraphs>69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zxh</cp:lastModifiedBy>
  <cp:revision>449</cp:revision>
  <dcterms:created xsi:type="dcterms:W3CDTF">2020-11-06T05:24:00Z</dcterms:created>
  <dcterms:modified xsi:type="dcterms:W3CDTF">2025-09-18T08:42:24Z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9428A56566DF4E509635909549C1F52C_12</vt:lpwstr>
  </property>
</Properties>
</file>